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65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71F2AA-1516-4FCB-B20C-AE21F5C31691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F57B22-C359-4BCB-A984-9189031E42E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Šablony III.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Mateřská škola Nový </a:t>
            </a:r>
            <a:r>
              <a:rPr lang="cs-CZ" dirty="0" err="1"/>
              <a:t>Smokovec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r>
              <a:rPr lang="cs-CZ" dirty="0"/>
              <a:t> Termín: 29.5 – 3.6.2022</a:t>
            </a:r>
          </a:p>
          <a:p>
            <a:r>
              <a:rPr lang="cs-CZ" dirty="0"/>
              <a:t> Místo: Vysoké Tatry – Nový </a:t>
            </a:r>
            <a:r>
              <a:rPr lang="cs-CZ" dirty="0" err="1"/>
              <a:t>Smokovec</a:t>
            </a:r>
            <a:endParaRPr lang="cs-CZ" dirty="0"/>
          </a:p>
          <a:p>
            <a:r>
              <a:rPr lang="cs-CZ" dirty="0"/>
              <a:t> Informace o MŠ a jejím vzdělávacím programu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nový </a:t>
            </a:r>
            <a:r>
              <a:rPr lang="cs-CZ" dirty="0" err="1"/>
              <a:t>Smokovec</a:t>
            </a:r>
            <a:endParaRPr lang="cs-CZ" dirty="0"/>
          </a:p>
        </p:txBody>
      </p:sp>
      <p:pic>
        <p:nvPicPr>
          <p:cNvPr id="5" name="Zástupný symbol pro obsah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Zástupný symbol pro obsah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922092" cy="26408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Pondělí- Seznámení s MŠ, náslechy a rozhovory s ředitelkou a pedagogy</a:t>
            </a:r>
          </a:p>
          <a:p>
            <a:r>
              <a:rPr lang="cs-CZ" dirty="0"/>
              <a:t>Úterý – Hledání pokladu, Představení dětí pro seniory</a:t>
            </a:r>
          </a:p>
          <a:p>
            <a:r>
              <a:rPr lang="cs-CZ" dirty="0"/>
              <a:t>Středa – Celodenní výlet na </a:t>
            </a:r>
            <a:r>
              <a:rPr lang="cs-CZ" dirty="0" err="1"/>
              <a:t>Hrebienok</a:t>
            </a:r>
            <a:endParaRPr lang="cs-CZ" dirty="0"/>
          </a:p>
          <a:p>
            <a:r>
              <a:rPr lang="cs-CZ" dirty="0"/>
              <a:t>Čtvrtek – „Den s Indiány“, večerní táborák</a:t>
            </a:r>
          </a:p>
          <a:p>
            <a:r>
              <a:rPr lang="cs-CZ" dirty="0"/>
              <a:t>Pátek - Olympiáda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4732C-0F15-01FD-111D-1AEF0BDF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Vzdělávací systém v </a:t>
            </a:r>
            <a:r>
              <a:rPr lang="cs-CZ" sz="2400" dirty="0" err="1"/>
              <a:t>Čr</a:t>
            </a:r>
            <a:r>
              <a:rPr lang="cs-CZ" sz="2400" dirty="0"/>
              <a:t> a SR. Porovnání vzdělávacího systému MŠ DUBEČ A MŠ NOVÝ SMOKOVEC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30A31A-0B8A-617A-2FF8-F91C623C8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773183-14F6-01EA-92B3-95E05A470AAC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47B850-A214-FF66-36C2-9D6843ABF88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7242048" cy="4114800"/>
          </a:xfrm>
        </p:spPr>
        <p:txBody>
          <a:bodyPr>
            <a:normAutofit/>
          </a:bodyPr>
          <a:lstStyle/>
          <a:p>
            <a:r>
              <a:rPr lang="cs-CZ" sz="1800" dirty="0"/>
              <a:t>Srovnání vzdělávacího systému z pohledu přístupu v ČR a SR</a:t>
            </a:r>
          </a:p>
          <a:p>
            <a:r>
              <a:rPr lang="cs-CZ" sz="1800" dirty="0"/>
              <a:t>Vzájemné propojení školního vzdělávacího programu</a:t>
            </a:r>
          </a:p>
          <a:p>
            <a:r>
              <a:rPr lang="cs-CZ" sz="1800" dirty="0"/>
              <a:t>Respekt, samostatnost, svoboda</a:t>
            </a:r>
          </a:p>
          <a:p>
            <a:r>
              <a:rPr lang="cs-CZ" sz="1800" dirty="0"/>
              <a:t>Aspekt prostředí, kde dítě žije</a:t>
            </a:r>
          </a:p>
          <a:p>
            <a:r>
              <a:rPr lang="cs-CZ" sz="1800" dirty="0"/>
              <a:t>Město x příroda</a:t>
            </a:r>
          </a:p>
          <a:p>
            <a:r>
              <a:rPr lang="cs-CZ" sz="1800" dirty="0"/>
              <a:t>Aktivní zapojení dětí s specifickými potřebami</a:t>
            </a:r>
          </a:p>
          <a:p>
            <a:r>
              <a:rPr lang="cs-CZ" sz="1800" dirty="0"/>
              <a:t>Podpora státu, obce a rodičů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9EA7D8-B6FF-2E72-4192-769910B65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96336" y="1711840"/>
            <a:ext cx="102912" cy="41148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83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Zažili jsme spousty zábavy..</a:t>
            </a:r>
          </a:p>
        </p:txBody>
      </p:sp>
      <p:pic>
        <p:nvPicPr>
          <p:cNvPr id="5" name="Zástupný symbol pro obsah 4" descr="indiá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Zástupný symbol pro obsah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…hodně jsme toho poznali a objevili..</a:t>
            </a:r>
          </a:p>
        </p:txBody>
      </p:sp>
      <p:pic>
        <p:nvPicPr>
          <p:cNvPr id="6" name="Zástupný symbol pro obsah 5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5" name="Zástupný symbol pro obsah 4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…také jsme tvořili</a:t>
            </a:r>
          </a:p>
        </p:txBody>
      </p:sp>
      <p:pic>
        <p:nvPicPr>
          <p:cNvPr id="5" name="Zástupný symbol pro obsah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0" y="1600200"/>
            <a:ext cx="5635675" cy="452596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…a výlety do okolí byly taky bezva</a:t>
            </a:r>
          </a:p>
        </p:txBody>
      </p:sp>
      <p:pic>
        <p:nvPicPr>
          <p:cNvPr id="6" name="Zástupný symbol pro obsah 5" descr="p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6779096" cy="369453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1240</TotalTime>
  <Words>156</Words>
  <Application>Microsoft Office PowerPoint</Application>
  <PresentationFormat>Předvádění na obrazovce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Trebuchet MS</vt:lpstr>
      <vt:lpstr>Wingdings</vt:lpstr>
      <vt:lpstr>Wingdings 2</vt:lpstr>
      <vt:lpstr>Bohatý</vt:lpstr>
      <vt:lpstr>Šablony III.</vt:lpstr>
      <vt:lpstr>Základní informace</vt:lpstr>
      <vt:lpstr>MŠ nový Smokovec</vt:lpstr>
      <vt:lpstr>Program</vt:lpstr>
      <vt:lpstr>Vzdělávací systém v Čr a SR. Porovnání vzdělávacího systému MŠ DUBEČ A MŠ NOVÝ SMOKOVEC</vt:lpstr>
      <vt:lpstr>Zažili jsme spousty zábavy..</vt:lpstr>
      <vt:lpstr>…hodně jsme toho poznali a objevili..</vt:lpstr>
      <vt:lpstr>…také jsme tvořili</vt:lpstr>
      <vt:lpstr>…a výlety do okolí byly taky bezva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výzva 28</dc:title>
  <dc:creator>Marecek</dc:creator>
  <cp:lastModifiedBy>MŠ2</cp:lastModifiedBy>
  <cp:revision>3</cp:revision>
  <dcterms:created xsi:type="dcterms:W3CDTF">2019-10-08T17:50:24Z</dcterms:created>
  <dcterms:modified xsi:type="dcterms:W3CDTF">2023-06-29T11:24:13Z</dcterms:modified>
</cp:coreProperties>
</file>